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74" r:id="rId13"/>
    <p:sldId id="275" r:id="rId14"/>
    <p:sldId id="276" r:id="rId15"/>
    <p:sldId id="277" r:id="rId16"/>
    <p:sldId id="278" r:id="rId17"/>
    <p:sldId id="279" r:id="rId18"/>
    <p:sldId id="282" r:id="rId19"/>
    <p:sldId id="280" r:id="rId20"/>
    <p:sldId id="281" r:id="rId21"/>
    <p:sldId id="283" r:id="rId22"/>
    <p:sldId id="284" r:id="rId23"/>
    <p:sldId id="285" r:id="rId24"/>
    <p:sldId id="286" r:id="rId25"/>
    <p:sldId id="287" r:id="rId26"/>
    <p:sldId id="288" r:id="rId27"/>
    <p:sldId id="289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BD2EE-9AE3-45F5-A450-6DAADDDD9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BA1A1A-CBF0-4840-928E-42D106B36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741607-5DB9-4E69-8C44-EBC07988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3D5542-000E-4EE7-83AC-16856311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E2D8DA-E9CB-4359-A64B-54ECD81B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22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DF9C9-0212-4546-AFC8-8AB4EB28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7A378A-1AEE-4060-8C36-7C9E30EAB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D3211-8E28-4707-B9C3-059459B2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E13799-A610-49E1-9D68-0E911F47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C8D00-F02F-4205-AC42-D7C563ED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93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92B314C-2715-4BC7-A51F-8E4696DF2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00083D-A70F-4789-B5AE-034DF4F9D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75D300-2A1B-44D9-97E7-4D7426E9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A84EDE-072D-45CC-A7A0-9B717EEC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3D8DAF-EB3B-4403-A1EB-28D968A6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26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D824E-A57A-448B-9DA9-8717027E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9B9721-0277-41B1-BD77-87AE7E4A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77E1DB-CFE0-424F-8BF9-5A2919E4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71D649-0ED0-46D3-8E3E-44D2B52F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FB21E3-3E6A-47F9-8811-B43407AB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58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13CD4-0EBF-4826-A5F9-5FD371E3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8ADE3C-5397-4406-8954-E31AB5032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BC888-5367-4A64-8582-CC1DFF77B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EAB981-BB9A-47E8-8C9F-A051540A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75C635-E707-4F1F-8A2E-739A8CA8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C0E692-0E8B-4D24-874B-55251093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65F4DB-F3F3-4FE2-BDBF-A20D7DD4B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8D8D25-C9B1-4EF0-A710-C2563DFC1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3744FF-3A73-4737-B5E0-CB4401AD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0796D8-D791-451B-93A1-D3CF8419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C32250-2DB1-489E-A809-4E68DFA3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86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0A0D85-BFE2-471D-AF0A-F92DE742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0BED56-01EB-4647-B0A5-3C6B67CBD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D9BF49-838A-4CDA-BD34-A770917DD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09B9CD-17F8-4779-B366-5B808E105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658F8B6-8581-4944-A934-4A4BA152A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D61B3D-899B-4A41-A4A7-3FF5A6B4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EA0F6BB-3052-4C62-AE3A-B4B49BAE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F399F64-BFA5-42D1-9431-CEE4F9F9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90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16A6DF-F8A4-4DE5-80B2-102ABA1C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6CBA2C-2F42-48E7-878D-665BAFD7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CA0736-A31E-4CEC-AAB3-0FFC5DCB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0D0F3-4226-4C77-8AB9-748840CE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67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81E31C8-BF1D-4926-8AC0-CD346DE1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A24502-C81D-448D-AD2C-BC149C23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86108E-F04E-47A1-83BF-3A0BFDF3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08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C1396-99CA-4C9C-AC49-E7C95120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744E74-36AA-4270-A200-7FA3B5A7F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77FA6B-D611-4033-AA9A-310E7EF57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23AC94-CD91-4CD1-A7D1-60B0E93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B7C275-F976-4604-A82A-E150643E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C98D4E-139B-491E-B247-A85C2686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73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E2838D-2A64-4B23-AA1E-C750016C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10764F-D4E6-42E4-B709-E076DC734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642E18-4122-44C3-8325-D33DB2B26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C5B175-8DCD-4B17-9D2C-E5CA1D1D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F46677-8CD0-4DA1-8A0B-2973538D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3D13A2-C91A-49D9-87AC-B36E8C61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41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A7D10F-BC0C-4CD1-B0B9-BA9B320E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A9D420-46C6-49C2-B7CD-E1F6D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EA6441-5FB4-40F5-8B3D-0083EC703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1DE6-D071-40F0-8E15-5B2A204A0482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AFB2DD-E4DB-42F9-B946-9A0A3988C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95D573-4AC3-43FD-AD77-0552BF2C2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0D0D3-60CF-4B98-8BB3-6936A66FF5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2.png"/><Relationship Id="rId7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sv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2.sv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4.svg"/><Relationship Id="rId7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8137" y="2857683"/>
            <a:ext cx="6163626" cy="803911"/>
          </a:xfrm>
        </p:spPr>
        <p:txBody>
          <a:bodyPr>
            <a:noAutofit/>
          </a:bodyPr>
          <a:lstStyle/>
          <a:p>
            <a:r>
              <a:rPr lang="fr-FR" sz="4800" dirty="0">
                <a:latin typeface="Varela Round" panose="00000500000000000000" pitchFamily="2" charset="-79"/>
                <a:cs typeface="Varela Round" panose="00000500000000000000" pitchFamily="2" charset="-79"/>
              </a:rPr>
              <a:t>Les métiers du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C34DF9-85B8-4749-AA84-30CFD4BF6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4832" y="3661594"/>
            <a:ext cx="3878580" cy="668894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Yantramanav" panose="02000000000000000000" pitchFamily="2" charset="0"/>
                <a:cs typeface="Yantramanav" panose="02000000000000000000" pitchFamily="2" charset="0"/>
              </a:rPr>
              <a:t>Dossier de conception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292" y="1899510"/>
            <a:ext cx="1900236" cy="19361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499146E-DBC5-4D4B-B054-10A7E9F0B073}"/>
              </a:ext>
            </a:extLst>
          </p:cNvPr>
          <p:cNvSpPr txBox="1"/>
          <p:nvPr/>
        </p:nvSpPr>
        <p:spPr>
          <a:xfrm>
            <a:off x="4029933" y="4250043"/>
            <a:ext cx="590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Réalisé dans le cadre du projet « Les métiers du numérique »</a:t>
            </a:r>
          </a:p>
        </p:txBody>
      </p:sp>
    </p:spTree>
    <p:extLst>
      <p:ext uri="{BB962C8B-B14F-4D97-AF65-F5344CB8AC3E}">
        <p14:creationId xmlns:p14="http://schemas.microsoft.com/office/powerpoint/2010/main" val="55460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3719617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Arborescence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9A81C68-7144-482D-AA7B-0A319E70A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" y="2797715"/>
            <a:ext cx="6696891" cy="29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299858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Zoning desktop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25B842-0E63-47C0-8474-6122464B1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9" y="2873829"/>
            <a:ext cx="6450053" cy="362815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Landing Page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6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4046011-B53C-4E9F-BD5E-B5D817387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9" y="2873829"/>
            <a:ext cx="6450052" cy="362815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299858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Zoning desktop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Page Métiers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91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3832324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Zoning mobile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Page Métiers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5C63E8-0A0E-491B-B570-4049E894F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2" y="2903439"/>
            <a:ext cx="1624386" cy="3191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AD856BC-B0E2-4AC2-941F-E47E72163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422" y="2888297"/>
            <a:ext cx="1624386" cy="31913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EA57E1-4E28-4EAA-BD32-A93DEEE99D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24" y="2873829"/>
            <a:ext cx="1624386" cy="319130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25DE60-7BC0-4B13-B4D4-EA46B9A30AD2}"/>
              </a:ext>
            </a:extLst>
          </p:cNvPr>
          <p:cNvSpPr txBox="1"/>
          <p:nvPr/>
        </p:nvSpPr>
        <p:spPr>
          <a:xfrm>
            <a:off x="96064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Landing Page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F3DA1C7-D5F9-4EC6-B340-D130E333C566}"/>
              </a:ext>
            </a:extLst>
          </p:cNvPr>
          <p:cNvSpPr txBox="1"/>
          <p:nvPr/>
        </p:nvSpPr>
        <p:spPr>
          <a:xfrm>
            <a:off x="5850264" y="2403086"/>
            <a:ext cx="1292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Yantramanav" panose="02000000000000000000" pitchFamily="2" charset="0"/>
                <a:cs typeface="Yantramanav" panose="02000000000000000000" pitchFamily="2" charset="0"/>
              </a:rPr>
              <a:t>Page article</a:t>
            </a:r>
          </a:p>
        </p:txBody>
      </p:sp>
    </p:spTree>
    <p:extLst>
      <p:ext uri="{BB962C8B-B14F-4D97-AF65-F5344CB8AC3E}">
        <p14:creationId xmlns:p14="http://schemas.microsoft.com/office/powerpoint/2010/main" val="414286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72510-E1BC-4B09-9E68-38FDA580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8" y="2873829"/>
            <a:ext cx="6450053" cy="362815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5093964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Wireframe desktop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Landing Page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46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4778FE0-ECC9-4BC3-B4A4-F52770F90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7" y="2873829"/>
            <a:ext cx="6450053" cy="362815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5093964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Wireframe desktop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Page Métiers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3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414ED95-13B4-4121-993C-277BF76DA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6" y="2873829"/>
            <a:ext cx="6450053" cy="362815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5093964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Wireframe desktop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Page Article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47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2FD37F6-86F2-4EF8-AF62-EDADBD131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45" y="2903439"/>
            <a:ext cx="1624386" cy="31913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CABABE7-7A6B-494F-BF83-79F084760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43" y="2903440"/>
            <a:ext cx="1624386" cy="31913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B0C1EC-510B-42EC-B31B-63E4951E3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1" y="2903439"/>
            <a:ext cx="1624386" cy="319130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723574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Wireframe mobile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Page Métiers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25DE60-7BC0-4B13-B4D4-EA46B9A30AD2}"/>
              </a:ext>
            </a:extLst>
          </p:cNvPr>
          <p:cNvSpPr txBox="1"/>
          <p:nvPr/>
        </p:nvSpPr>
        <p:spPr>
          <a:xfrm>
            <a:off x="96064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Landing Page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F3DA1C7-D5F9-4EC6-B340-D130E333C566}"/>
              </a:ext>
            </a:extLst>
          </p:cNvPr>
          <p:cNvSpPr txBox="1"/>
          <p:nvPr/>
        </p:nvSpPr>
        <p:spPr>
          <a:xfrm>
            <a:off x="5850264" y="2403086"/>
            <a:ext cx="1292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Yantramanav" panose="02000000000000000000" pitchFamily="2" charset="0"/>
                <a:cs typeface="Yantramanav" panose="02000000000000000000" pitchFamily="2" charset="0"/>
              </a:rPr>
              <a:t>Page article</a:t>
            </a:r>
          </a:p>
        </p:txBody>
      </p:sp>
    </p:spTree>
    <p:extLst>
      <p:ext uri="{BB962C8B-B14F-4D97-AF65-F5344CB8AC3E}">
        <p14:creationId xmlns:p14="http://schemas.microsoft.com/office/powerpoint/2010/main" val="102770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1F8283C-49F1-45E3-8272-D54F3CC32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8" y="2873829"/>
            <a:ext cx="6450052" cy="362815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864926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Maquette desktop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Landing Page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4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AD9334F-28E5-4735-9BF3-A30B4381E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6" y="2873829"/>
            <a:ext cx="6450053" cy="362815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874162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Maquette desktop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Page Métiers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7" y="1081010"/>
            <a:ext cx="3722914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Notre objectif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499146E-DBC5-4D4B-B054-10A7E9F0B073}"/>
              </a:ext>
            </a:extLst>
          </p:cNvPr>
          <p:cNvSpPr txBox="1"/>
          <p:nvPr/>
        </p:nvSpPr>
        <p:spPr>
          <a:xfrm>
            <a:off x="831667" y="2598003"/>
            <a:ext cx="62767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Il nous a été donné comme projet de concevoir un site web responsive sur le thème des métiers du numérique. </a:t>
            </a:r>
          </a:p>
          <a:p>
            <a:endParaRPr lang="fr-FR" sz="2400" dirty="0">
              <a:solidFill>
                <a:srgbClr val="F5822E"/>
              </a:solidFill>
              <a:latin typeface="Yantramanav" panose="02000000000000000000" pitchFamily="2" charset="0"/>
              <a:cs typeface="Yantramanav" panose="02000000000000000000" pitchFamily="2" charset="0"/>
            </a:endParaRPr>
          </a:p>
          <a:p>
            <a:r>
              <a:rPr lang="fr-FR" sz="24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Nous devions pour sa réalisation réutiliser des articles rédigés par les stagiaires de la formation sur le sujet, qui nous ont servi de contenu rédactionnel.</a:t>
            </a:r>
          </a:p>
        </p:txBody>
      </p:sp>
    </p:spTree>
    <p:extLst>
      <p:ext uri="{BB962C8B-B14F-4D97-AF65-F5344CB8AC3E}">
        <p14:creationId xmlns:p14="http://schemas.microsoft.com/office/powerpoint/2010/main" val="101855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228FCBB-4DBD-498A-8E86-D3E36CC3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5" y="2873829"/>
            <a:ext cx="6450053" cy="362815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874162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Maquette desktop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Page Article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518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9CF6A1D-0288-4D0B-A2C6-BA71390CC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29" y="2903439"/>
            <a:ext cx="1631629" cy="32055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DCC40C-6684-49C1-9695-2CE0F1B5C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43" y="2903439"/>
            <a:ext cx="1628217" cy="319130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3DB85B9-701F-4992-9778-DDA5DF33B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45" y="2903439"/>
            <a:ext cx="1624386" cy="3191304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723574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Maquette mobile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291E58-21BA-471D-B31D-141BCFB20F26}"/>
              </a:ext>
            </a:extLst>
          </p:cNvPr>
          <p:cNvSpPr txBox="1"/>
          <p:nvPr/>
        </p:nvSpPr>
        <p:spPr>
          <a:xfrm>
            <a:off x="336082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Page Métiers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25DE60-7BC0-4B13-B4D4-EA46B9A30AD2}"/>
              </a:ext>
            </a:extLst>
          </p:cNvPr>
          <p:cNvSpPr txBox="1"/>
          <p:nvPr/>
        </p:nvSpPr>
        <p:spPr>
          <a:xfrm>
            <a:off x="960649" y="2403086"/>
            <a:ext cx="146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Landing Page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F3DA1C7-D5F9-4EC6-B340-D130E333C566}"/>
              </a:ext>
            </a:extLst>
          </p:cNvPr>
          <p:cNvSpPr txBox="1"/>
          <p:nvPr/>
        </p:nvSpPr>
        <p:spPr>
          <a:xfrm>
            <a:off x="5850264" y="2403086"/>
            <a:ext cx="1292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Yantramanav" panose="02000000000000000000" pitchFamily="2" charset="0"/>
                <a:cs typeface="Yantramanav" panose="02000000000000000000" pitchFamily="2" charset="0"/>
              </a:rPr>
              <a:t>Page article</a:t>
            </a:r>
          </a:p>
        </p:txBody>
      </p:sp>
    </p:spTree>
    <p:extLst>
      <p:ext uri="{BB962C8B-B14F-4D97-AF65-F5344CB8AC3E}">
        <p14:creationId xmlns:p14="http://schemas.microsoft.com/office/powerpoint/2010/main" val="2887917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3553362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Outils utilisés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25DE60-7BC0-4B13-B4D4-EA46B9A30AD2}"/>
              </a:ext>
            </a:extLst>
          </p:cNvPr>
          <p:cNvSpPr txBox="1"/>
          <p:nvPr/>
        </p:nvSpPr>
        <p:spPr>
          <a:xfrm>
            <a:off x="378690" y="2075839"/>
            <a:ext cx="5264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Adobe Photoshop : zoning, wireframe, maquette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6F9B93-44B4-4DFD-AC44-11C5298F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18" y="2629195"/>
            <a:ext cx="6973455" cy="39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5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1407D1D-9AC9-4560-BBD7-E4A887FE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8" y="2636089"/>
            <a:ext cx="6961200" cy="391567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3553362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Outils utilisés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25DE60-7BC0-4B13-B4D4-EA46B9A30AD2}"/>
              </a:ext>
            </a:extLst>
          </p:cNvPr>
          <p:cNvSpPr txBox="1"/>
          <p:nvPr/>
        </p:nvSpPr>
        <p:spPr>
          <a:xfrm>
            <a:off x="378690" y="2075839"/>
            <a:ext cx="5264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Adobe Illustrator : </a:t>
            </a:r>
            <a:r>
              <a:rPr lang="fr-FR" dirty="0">
                <a:latin typeface="Yantramanav" panose="02000000000000000000" pitchFamily="2" charset="0"/>
                <a:cs typeface="Yantramanav" panose="02000000000000000000" pitchFamily="2" charset="0"/>
              </a:rPr>
              <a:t>l</a:t>
            </a:r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ogo, UI Kit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2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FE87BB-0B50-44FB-B9B5-F3AFFFD8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9" y="2636089"/>
            <a:ext cx="6961200" cy="391567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3553362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Outils utilisés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25DE60-7BC0-4B13-B4D4-EA46B9A30AD2}"/>
              </a:ext>
            </a:extLst>
          </p:cNvPr>
          <p:cNvSpPr txBox="1"/>
          <p:nvPr/>
        </p:nvSpPr>
        <p:spPr>
          <a:xfrm>
            <a:off x="378690" y="2075839"/>
            <a:ext cx="5264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Visual Studio Code : é</a:t>
            </a:r>
            <a:r>
              <a:rPr lang="fr-FR" dirty="0">
                <a:latin typeface="Yantramanav" panose="02000000000000000000" pitchFamily="2" charset="0"/>
                <a:cs typeface="Yantramanav" panose="02000000000000000000" pitchFamily="2" charset="0"/>
              </a:rPr>
              <a:t>diteur de code</a:t>
            </a:r>
          </a:p>
        </p:txBody>
      </p:sp>
    </p:spTree>
    <p:extLst>
      <p:ext uri="{BB962C8B-B14F-4D97-AF65-F5344CB8AC3E}">
        <p14:creationId xmlns:p14="http://schemas.microsoft.com/office/powerpoint/2010/main" val="626310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3553362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Outils utilisés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25DE60-7BC0-4B13-B4D4-EA46B9A30AD2}"/>
              </a:ext>
            </a:extLst>
          </p:cNvPr>
          <p:cNvSpPr txBox="1"/>
          <p:nvPr/>
        </p:nvSpPr>
        <p:spPr>
          <a:xfrm>
            <a:off x="378690" y="2075839"/>
            <a:ext cx="5264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GitHub </a:t>
            </a:r>
            <a:r>
              <a:rPr lang="fr-FR" sz="1800" dirty="0" err="1">
                <a:latin typeface="Yantramanav" panose="02000000000000000000" pitchFamily="2" charset="0"/>
                <a:cs typeface="Yantramanav" panose="02000000000000000000" pitchFamily="2" charset="0"/>
              </a:rPr>
              <a:t>Projects</a:t>
            </a:r>
            <a:r>
              <a:rPr lang="fr-FR" sz="1800" dirty="0">
                <a:latin typeface="Yantramanav" panose="02000000000000000000" pitchFamily="2" charset="0"/>
                <a:cs typeface="Yantramanav" panose="02000000000000000000" pitchFamily="2" charset="0"/>
              </a:rPr>
              <a:t>: organisation, suivi du projet</a:t>
            </a:r>
            <a:endParaRPr lang="fr-FR" dirty="0"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FF5DD8-999A-4315-86E5-5ADA3E48A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94" y="2636089"/>
            <a:ext cx="6948933" cy="29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5" y="1081010"/>
            <a:ext cx="5751617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Technologies utilisées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25DE60-7BC0-4B13-B4D4-EA46B9A30AD2}"/>
              </a:ext>
            </a:extLst>
          </p:cNvPr>
          <p:cNvSpPr txBox="1"/>
          <p:nvPr/>
        </p:nvSpPr>
        <p:spPr>
          <a:xfrm>
            <a:off x="378690" y="2075839"/>
            <a:ext cx="5264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Yantramanav" panose="02000000000000000000" pitchFamily="2" charset="0"/>
                <a:cs typeface="Yantramanav" panose="02000000000000000000" pitchFamily="2" charset="0"/>
              </a:rPr>
              <a:t>HTML5, CSS3, PHP, JavaScript, Bootstrap 4 + JQuery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DB13DD-234A-4CAA-8E9D-F78F946E3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66" y="3229315"/>
            <a:ext cx="997527" cy="99752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9BBC7E-014A-4506-BA63-6ED74AE1C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00" y="4655160"/>
            <a:ext cx="2095500" cy="5143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3AE629-2E0D-437C-8CE8-5F71727E5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9" y="2975902"/>
            <a:ext cx="1231631" cy="12316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ED6CE42-03FF-4C11-A67D-2F041519E5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7" y="2975902"/>
            <a:ext cx="888646" cy="125094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0AEEB29-C5AB-4788-B663-FF4071FD98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71" y="3092953"/>
            <a:ext cx="1120792" cy="112079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AA8054C-7961-4E46-914E-43CB856AFF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69" y="4655160"/>
            <a:ext cx="1922202" cy="10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91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1499146E-DBC5-4D4B-B054-10A7E9F0B073}"/>
              </a:ext>
            </a:extLst>
          </p:cNvPr>
          <p:cNvSpPr txBox="1"/>
          <p:nvPr/>
        </p:nvSpPr>
        <p:spPr>
          <a:xfrm>
            <a:off x="6096000" y="3028937"/>
            <a:ext cx="59000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400" dirty="0" err="1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Fire</a:t>
            </a:r>
            <a:r>
              <a:rPr lang="fr-FR" sz="64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 </a:t>
            </a:r>
            <a:r>
              <a:rPr lang="fr-FR" sz="6400" dirty="0" err="1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Owl</a:t>
            </a:r>
            <a:endParaRPr lang="fr-FR" sz="6400" dirty="0">
              <a:solidFill>
                <a:srgbClr val="F5822E"/>
              </a:solidFill>
              <a:latin typeface="Yantramanav" panose="02000000000000000000" pitchFamily="2" charset="0"/>
              <a:cs typeface="Yantramanav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1B103D-915F-4F03-A501-9B1DF578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2" y="2304343"/>
            <a:ext cx="2666480" cy="22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7" y="1081010"/>
            <a:ext cx="2373086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L’équipe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499146E-DBC5-4D4B-B054-10A7E9F0B073}"/>
              </a:ext>
            </a:extLst>
          </p:cNvPr>
          <p:cNvSpPr txBox="1"/>
          <p:nvPr/>
        </p:nvSpPr>
        <p:spPr>
          <a:xfrm>
            <a:off x="1918063" y="4160542"/>
            <a:ext cx="6006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Charte graphique, </a:t>
            </a:r>
            <a:r>
              <a:rPr lang="fr-FR" sz="2400" dirty="0" err="1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sitemap</a:t>
            </a:r>
            <a:r>
              <a:rPr lang="fr-FR" sz="24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, UI kit, intégration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5366D1-E150-4425-8EEF-404C8BE9F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64" y="3687434"/>
            <a:ext cx="2502901" cy="14078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3C01202-8075-4155-BF45-F749DBC5AF64}"/>
              </a:ext>
            </a:extLst>
          </p:cNvPr>
          <p:cNvSpPr txBox="1"/>
          <p:nvPr/>
        </p:nvSpPr>
        <p:spPr>
          <a:xfrm>
            <a:off x="674915" y="2770591"/>
            <a:ext cx="80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F5822E"/>
                </a:solidFill>
                <a:effectLst/>
                <a:latin typeface="Arial" panose="020B0604020202020204" pitchFamily="34" charset="0"/>
              </a:rPr>
              <a:t>Hervé</a:t>
            </a:r>
          </a:p>
        </p:txBody>
      </p:sp>
    </p:spTree>
    <p:extLst>
      <p:ext uri="{BB962C8B-B14F-4D97-AF65-F5344CB8AC3E}">
        <p14:creationId xmlns:p14="http://schemas.microsoft.com/office/powerpoint/2010/main" val="415467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7" y="1081010"/>
            <a:ext cx="2373086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L’équipe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499146E-DBC5-4D4B-B054-10A7E9F0B073}"/>
              </a:ext>
            </a:extLst>
          </p:cNvPr>
          <p:cNvSpPr txBox="1"/>
          <p:nvPr/>
        </p:nvSpPr>
        <p:spPr>
          <a:xfrm>
            <a:off x="448491" y="3787902"/>
            <a:ext cx="6810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2400" dirty="0">
              <a:solidFill>
                <a:srgbClr val="F5822E"/>
              </a:solidFill>
              <a:latin typeface="Yantramanav" panose="02000000000000000000" pitchFamily="2" charset="0"/>
              <a:cs typeface="Yantramanav" panose="02000000000000000000" pitchFamily="2" charset="0"/>
            </a:endParaRPr>
          </a:p>
          <a:p>
            <a:r>
              <a:rPr lang="fr-FR" sz="24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Zoning, wireframe, </a:t>
            </a:r>
            <a:r>
              <a:rPr lang="fr-FR" sz="2400" dirty="0" err="1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mockup</a:t>
            </a:r>
            <a:r>
              <a:rPr lang="fr-FR" sz="24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, intégration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03C245-F92B-4F76-991C-0FE6E16A8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55" y="3250901"/>
            <a:ext cx="1905000" cy="19050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10CF34D-D63C-4CC3-B71F-793E9BAB6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8197" y="2864636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F5822E"/>
                </a:solidFill>
                <a:effectLst/>
                <a:latin typeface="Arial" panose="020B0604020202020204" pitchFamily="34" charset="0"/>
              </a:rPr>
              <a:t>Gaël</a:t>
            </a:r>
          </a:p>
        </p:txBody>
      </p:sp>
    </p:spTree>
    <p:extLst>
      <p:ext uri="{BB962C8B-B14F-4D97-AF65-F5344CB8AC3E}">
        <p14:creationId xmlns:p14="http://schemas.microsoft.com/office/powerpoint/2010/main" val="282735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757057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Charte Graphique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FCE69E5-6954-4977-AF77-015B7D723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" y="2430726"/>
            <a:ext cx="3581173" cy="38644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0427412-A028-48CA-AB26-AF013214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09" y="2430726"/>
            <a:ext cx="3581173" cy="386443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838877A-CEA1-415C-BA77-6F9759AC05C5}"/>
              </a:ext>
            </a:extLst>
          </p:cNvPr>
          <p:cNvSpPr txBox="1"/>
          <p:nvPr/>
        </p:nvSpPr>
        <p:spPr>
          <a:xfrm>
            <a:off x="3243943" y="5105790"/>
            <a:ext cx="1676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latin typeface="Yantramanav" panose="02000000000000000000" pitchFamily="2" charset="0"/>
                <a:cs typeface="Yantramanav" panose="02000000000000000000" pitchFamily="2" charset="0"/>
              </a:rPr>
              <a:t>Couleurs</a:t>
            </a:r>
          </a:p>
        </p:txBody>
      </p:sp>
    </p:spTree>
    <p:extLst>
      <p:ext uri="{BB962C8B-B14F-4D97-AF65-F5344CB8AC3E}">
        <p14:creationId xmlns:p14="http://schemas.microsoft.com/office/powerpoint/2010/main" val="162203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757057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Charte Graphique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A3F5284-5B1A-4448-8318-8F727EEFC0A8}"/>
              </a:ext>
            </a:extLst>
          </p:cNvPr>
          <p:cNvSpPr txBox="1"/>
          <p:nvPr/>
        </p:nvSpPr>
        <p:spPr>
          <a:xfrm>
            <a:off x="2569028" y="2327155"/>
            <a:ext cx="8055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latin typeface="Yantramanav" panose="02000000000000000000" pitchFamily="2" charset="0"/>
                <a:cs typeface="Yantramanav" panose="02000000000000000000" pitchFamily="2" charset="0"/>
              </a:rPr>
              <a:t>Typographie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098F3E-7BBF-40DA-AFA6-FDADD4069851}"/>
              </a:ext>
            </a:extLst>
          </p:cNvPr>
          <p:cNvSpPr txBox="1"/>
          <p:nvPr/>
        </p:nvSpPr>
        <p:spPr>
          <a:xfrm>
            <a:off x="182880" y="3236527"/>
            <a:ext cx="327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5822E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Titre : Varela Round Regular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224FFC-F5C1-42B0-BA26-67E3D833BAE7}"/>
              </a:ext>
            </a:extLst>
          </p:cNvPr>
          <p:cNvSpPr txBox="1"/>
          <p:nvPr/>
        </p:nvSpPr>
        <p:spPr>
          <a:xfrm>
            <a:off x="3897086" y="3236527"/>
            <a:ext cx="327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Titre </a:t>
            </a:r>
            <a:r>
              <a:rPr lang="fr-FR" dirty="0" err="1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Card</a:t>
            </a:r>
            <a:r>
              <a:rPr lang="fr-FR" dirty="0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 : </a:t>
            </a:r>
            <a:r>
              <a:rPr lang="fr-FR" dirty="0" err="1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Raleway</a:t>
            </a:r>
            <a:r>
              <a:rPr lang="fr-FR" dirty="0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 Regular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AA12255-1B9B-425F-8F02-904F6C3DCD72}"/>
              </a:ext>
            </a:extLst>
          </p:cNvPr>
          <p:cNvSpPr txBox="1"/>
          <p:nvPr/>
        </p:nvSpPr>
        <p:spPr>
          <a:xfrm>
            <a:off x="2258782" y="4580223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Contenu : </a:t>
            </a:r>
            <a:r>
              <a:rPr lang="fr-FR" sz="1800" dirty="0" err="1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Yantramanav</a:t>
            </a:r>
            <a:r>
              <a:rPr lang="fr-FR" sz="18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 Regular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10274F5-0094-4F99-A14D-D83DB260BD2F}"/>
              </a:ext>
            </a:extLst>
          </p:cNvPr>
          <p:cNvSpPr txBox="1"/>
          <p:nvPr/>
        </p:nvSpPr>
        <p:spPr>
          <a:xfrm>
            <a:off x="326571" y="3562424"/>
            <a:ext cx="304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5822E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Titre : Varela Round Regular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C2E6B64-CF03-4867-8DD3-1A95A3FDF3F0}"/>
              </a:ext>
            </a:extLst>
          </p:cNvPr>
          <p:cNvSpPr txBox="1"/>
          <p:nvPr/>
        </p:nvSpPr>
        <p:spPr>
          <a:xfrm>
            <a:off x="492033" y="3849344"/>
            <a:ext cx="2588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5822E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Titre : Varela Round Regular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75E95F4-B743-42D7-BA79-5D1A39D4DFC0}"/>
              </a:ext>
            </a:extLst>
          </p:cNvPr>
          <p:cNvSpPr txBox="1"/>
          <p:nvPr/>
        </p:nvSpPr>
        <p:spPr>
          <a:xfrm>
            <a:off x="4061460" y="3552302"/>
            <a:ext cx="2939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Titre </a:t>
            </a:r>
            <a:r>
              <a:rPr lang="fr-FR" sz="1600" dirty="0" err="1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Card</a:t>
            </a:r>
            <a:r>
              <a:rPr lang="fr-FR" sz="1600" dirty="0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 : </a:t>
            </a:r>
            <a:r>
              <a:rPr lang="fr-FR" sz="1600" dirty="0" err="1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Raleway</a:t>
            </a:r>
            <a:r>
              <a:rPr lang="fr-FR" sz="1600" dirty="0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 Regular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499F646-4A9A-4F2A-BBAE-A8DD61E38A4F}"/>
              </a:ext>
            </a:extLst>
          </p:cNvPr>
          <p:cNvSpPr txBox="1"/>
          <p:nvPr/>
        </p:nvSpPr>
        <p:spPr>
          <a:xfrm>
            <a:off x="4236720" y="3849343"/>
            <a:ext cx="2588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Titre </a:t>
            </a:r>
            <a:r>
              <a:rPr lang="fr-FR" sz="1400" dirty="0" err="1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Card</a:t>
            </a:r>
            <a:r>
              <a:rPr lang="fr-FR" sz="1400" dirty="0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 : </a:t>
            </a:r>
            <a:r>
              <a:rPr lang="fr-FR" sz="1400" dirty="0" err="1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Raleway</a:t>
            </a:r>
            <a:r>
              <a:rPr lang="fr-FR" sz="1400" dirty="0">
                <a:solidFill>
                  <a:srgbClr val="F5822E"/>
                </a:solidFill>
                <a:latin typeface="Raleway" pitchFamily="2" charset="0"/>
                <a:cs typeface="Yantramanav" panose="02000000000000000000" pitchFamily="2" charset="0"/>
              </a:rPr>
              <a:t> Regular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3D6809-A23A-4ABB-B546-CFEEDD29EF8A}"/>
              </a:ext>
            </a:extLst>
          </p:cNvPr>
          <p:cNvSpPr txBox="1"/>
          <p:nvPr/>
        </p:nvSpPr>
        <p:spPr>
          <a:xfrm>
            <a:off x="2413903" y="4865220"/>
            <a:ext cx="2890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Contenu : </a:t>
            </a:r>
            <a:r>
              <a:rPr lang="fr-FR" sz="1600" dirty="0" err="1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Yantramanav</a:t>
            </a:r>
            <a:r>
              <a:rPr lang="fr-FR" sz="16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 Regular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EAEB7E7-A723-4FEF-A2CD-7AB901AF434E}"/>
              </a:ext>
            </a:extLst>
          </p:cNvPr>
          <p:cNvSpPr txBox="1"/>
          <p:nvPr/>
        </p:nvSpPr>
        <p:spPr>
          <a:xfrm>
            <a:off x="2601685" y="5120263"/>
            <a:ext cx="2590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Contenu : </a:t>
            </a:r>
            <a:r>
              <a:rPr lang="fr-FR" sz="1400" dirty="0" err="1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Yantramanav</a:t>
            </a:r>
            <a:r>
              <a:rPr lang="fr-FR" sz="1400" dirty="0">
                <a:solidFill>
                  <a:srgbClr val="F5822E"/>
                </a:solidFill>
                <a:latin typeface="Yantramanav" panose="02000000000000000000" pitchFamily="2" charset="0"/>
                <a:cs typeface="Yantramanav" panose="02000000000000000000" pitchFamily="2" charset="0"/>
              </a:rPr>
              <a:t> Regular</a:t>
            </a:r>
          </a:p>
        </p:txBody>
      </p:sp>
    </p:spTree>
    <p:extLst>
      <p:ext uri="{BB962C8B-B14F-4D97-AF65-F5344CB8AC3E}">
        <p14:creationId xmlns:p14="http://schemas.microsoft.com/office/powerpoint/2010/main" val="37879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757057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Charte Graphique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A3F5284-5B1A-4448-8318-8F727EEFC0A8}"/>
              </a:ext>
            </a:extLst>
          </p:cNvPr>
          <p:cNvSpPr txBox="1"/>
          <p:nvPr/>
        </p:nvSpPr>
        <p:spPr>
          <a:xfrm>
            <a:off x="2971446" y="2403086"/>
            <a:ext cx="1077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latin typeface="Yantramanav" panose="02000000000000000000" pitchFamily="2" charset="0"/>
                <a:cs typeface="Yantramanav" panose="02000000000000000000" pitchFamily="2" charset="0"/>
              </a:rPr>
              <a:t>Logo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1FA2C1D2-B15B-4D52-B6BB-DE2C9528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668" y="3602038"/>
            <a:ext cx="2042305" cy="2080865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C91C96DC-19C8-48CB-95ED-46B1AFC22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9132" y="3602038"/>
            <a:ext cx="2188381" cy="21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6" y="1081010"/>
            <a:ext cx="4757057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Charte Graphique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A3F5284-5B1A-4448-8318-8F727EEFC0A8}"/>
              </a:ext>
            </a:extLst>
          </p:cNvPr>
          <p:cNvSpPr txBox="1"/>
          <p:nvPr/>
        </p:nvSpPr>
        <p:spPr>
          <a:xfrm>
            <a:off x="2569028" y="2327155"/>
            <a:ext cx="8055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latin typeface="Yantramanav" panose="02000000000000000000" pitchFamily="2" charset="0"/>
                <a:cs typeface="Yantramanav" panose="02000000000000000000" pitchFamily="2" charset="0"/>
              </a:rPr>
              <a:t>Iconographie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098F3E-7BBF-40DA-AFA6-FDADD4069851}"/>
              </a:ext>
            </a:extLst>
          </p:cNvPr>
          <p:cNvSpPr txBox="1"/>
          <p:nvPr/>
        </p:nvSpPr>
        <p:spPr>
          <a:xfrm>
            <a:off x="831668" y="3351401"/>
            <a:ext cx="2782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5822E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Les métiers du web </a:t>
            </a:r>
          </a:p>
          <a:p>
            <a:r>
              <a:rPr lang="fr-FR" sz="1800" dirty="0">
                <a:solidFill>
                  <a:srgbClr val="F5822E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Le numérique</a:t>
            </a:r>
          </a:p>
          <a:p>
            <a:r>
              <a:rPr lang="fr-FR" dirty="0">
                <a:solidFill>
                  <a:srgbClr val="F5822E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L</a:t>
            </a:r>
            <a:r>
              <a:rPr lang="fr-FR" sz="1800" dirty="0">
                <a:solidFill>
                  <a:srgbClr val="F5822E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e partage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DC39B86-FBC9-4900-9304-EF3255E7D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36" y="5187486"/>
            <a:ext cx="2611483" cy="1729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685AC3B-DAE2-4B1B-9FD5-9BB9A1E17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9" y="4714202"/>
            <a:ext cx="2611484" cy="16812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30111C-ED2F-414E-BB5E-70C4E9812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83" y="3924987"/>
            <a:ext cx="3468703" cy="2312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178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B804D65-7383-47E7-91FF-5B4E154D2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122932"/>
            <a:ext cx="6800121" cy="1853927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5F80BA9-92E6-47AB-85B1-2F8E3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0" y="-502126"/>
            <a:ext cx="8187690" cy="81876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0FCB97-D18F-4E97-BAD8-AE52C35E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7" y="1081010"/>
            <a:ext cx="1621972" cy="803911"/>
          </a:xfrm>
        </p:spPr>
        <p:txBody>
          <a:bodyPr>
            <a:noAutofit/>
          </a:bodyPr>
          <a:lstStyle/>
          <a:p>
            <a:r>
              <a:rPr lang="fr-FR" sz="4200" dirty="0">
                <a:latin typeface="Varela Round" panose="00000500000000000000" pitchFamily="2" charset="-79"/>
                <a:cs typeface="Varela Round" panose="00000500000000000000" pitchFamily="2" charset="-79"/>
              </a:rPr>
              <a:t>UI Kit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7E9414-1EBF-480E-91EC-80CD9F0DB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" y="562845"/>
            <a:ext cx="1297577" cy="132207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C192E49-271F-4DE5-A305-76F8F6C8BB61}"/>
              </a:ext>
            </a:extLst>
          </p:cNvPr>
          <p:cNvSpPr txBox="1"/>
          <p:nvPr/>
        </p:nvSpPr>
        <p:spPr>
          <a:xfrm>
            <a:off x="4591051" y="2220337"/>
            <a:ext cx="922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Varela Round" panose="00000500000000000000" pitchFamily="2" charset="-79"/>
                <a:cs typeface="Varela Round" panose="00000500000000000000" pitchFamily="2" charset="-79"/>
              </a:rPr>
              <a:t>:</a:t>
            </a:r>
            <a:r>
              <a:rPr lang="fr-FR" dirty="0" err="1">
                <a:latin typeface="Varela Round" panose="00000500000000000000" pitchFamily="2" charset="-79"/>
                <a:cs typeface="Varela Round" panose="00000500000000000000" pitchFamily="2" charset="-79"/>
              </a:rPr>
              <a:t>hover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979563F-E457-4687-9C16-65D8F3D79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43" y="4022671"/>
            <a:ext cx="2233187" cy="283532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86AA24-5779-45DE-9865-51639FFB5F46}"/>
              </a:ext>
            </a:extLst>
          </p:cNvPr>
          <p:cNvSpPr txBox="1"/>
          <p:nvPr/>
        </p:nvSpPr>
        <p:spPr>
          <a:xfrm>
            <a:off x="2968713" y="3792193"/>
            <a:ext cx="71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Varela Round" panose="00000500000000000000" pitchFamily="2" charset="-79"/>
                <a:cs typeface="Varela Round" panose="00000500000000000000" pitchFamily="2" charset="-79"/>
              </a:rPr>
              <a:t>Card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6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267</Words>
  <Application>Microsoft Office PowerPoint</Application>
  <PresentationFormat>Grand écran</PresentationFormat>
  <Paragraphs>77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Raleway</vt:lpstr>
      <vt:lpstr>Varela Round</vt:lpstr>
      <vt:lpstr>Yantramanav</vt:lpstr>
      <vt:lpstr>Thème Office</vt:lpstr>
      <vt:lpstr>Les métiers du web</vt:lpstr>
      <vt:lpstr>Notre objectif</vt:lpstr>
      <vt:lpstr>L’équipe</vt:lpstr>
      <vt:lpstr>L’équipe</vt:lpstr>
      <vt:lpstr>Charte Graphique</vt:lpstr>
      <vt:lpstr>Charte Graphique</vt:lpstr>
      <vt:lpstr>Charte Graphique</vt:lpstr>
      <vt:lpstr>Charte Graphique</vt:lpstr>
      <vt:lpstr>UI Kit</vt:lpstr>
      <vt:lpstr>Arborescence </vt:lpstr>
      <vt:lpstr>Zoning desktop</vt:lpstr>
      <vt:lpstr>Zoning desktop</vt:lpstr>
      <vt:lpstr>Zoning mobile</vt:lpstr>
      <vt:lpstr>Wireframe desktop</vt:lpstr>
      <vt:lpstr>Wireframe desktop</vt:lpstr>
      <vt:lpstr>Wireframe desktop</vt:lpstr>
      <vt:lpstr>Wireframe mobile</vt:lpstr>
      <vt:lpstr>Maquette desktop</vt:lpstr>
      <vt:lpstr>Maquette desktop</vt:lpstr>
      <vt:lpstr>Maquette desktop</vt:lpstr>
      <vt:lpstr>Maquette mobile</vt:lpstr>
      <vt:lpstr>Outils utilisés</vt:lpstr>
      <vt:lpstr>Outils utilisés</vt:lpstr>
      <vt:lpstr>Outils utilisés</vt:lpstr>
      <vt:lpstr>Outils utilisés</vt:lpstr>
      <vt:lpstr>Technologies utilisées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métiers du web</dc:title>
  <dc:creator>acs</dc:creator>
  <cp:lastModifiedBy>acs</cp:lastModifiedBy>
  <cp:revision>59</cp:revision>
  <dcterms:created xsi:type="dcterms:W3CDTF">2021-05-04T09:01:47Z</dcterms:created>
  <dcterms:modified xsi:type="dcterms:W3CDTF">2021-05-05T10:47:04Z</dcterms:modified>
</cp:coreProperties>
</file>